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1A3F-8631-48A4-9A2E-DC38E613B165}" type="datetimeFigureOut">
              <a:rPr lang="en-ZW" smtClean="0"/>
              <a:pPr/>
              <a:t>22/11/2013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8672-BC63-430E-A1D5-8762B5AE43EC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 smtClean="0"/>
              <a:t>Malawi, Zambia, Zimbabwe and Tanzania Group</a:t>
            </a:r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 surveys and how you might carry them out</a:t>
            </a:r>
            <a:br>
              <a:rPr lang="en-US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On-line</a:t>
            </a:r>
          </a:p>
          <a:p>
            <a:r>
              <a:rPr lang="en-ZW" dirty="0" smtClean="0"/>
              <a:t>Telephone</a:t>
            </a:r>
          </a:p>
          <a:p>
            <a:r>
              <a:rPr lang="en-ZW" dirty="0" smtClean="0"/>
              <a:t>Face to face</a:t>
            </a:r>
          </a:p>
          <a:p>
            <a:r>
              <a:rPr lang="en-ZW" dirty="0" smtClean="0"/>
              <a:t>Field survey</a:t>
            </a:r>
            <a:endParaRPr lang="en-Z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 what information you might want to gather?</a:t>
            </a:r>
            <a:br>
              <a:rPr lang="en-US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W" dirty="0" smtClean="0"/>
              <a:t>Where do you get the forecast</a:t>
            </a:r>
          </a:p>
          <a:p>
            <a:r>
              <a:rPr lang="en-ZW" dirty="0" smtClean="0"/>
              <a:t>For how long you have been using our weather forecast</a:t>
            </a:r>
          </a:p>
          <a:p>
            <a:r>
              <a:rPr lang="en-ZW" dirty="0" smtClean="0"/>
              <a:t>How often you use our weather forecast</a:t>
            </a:r>
          </a:p>
          <a:p>
            <a:r>
              <a:rPr lang="en-ZW" dirty="0" smtClean="0"/>
              <a:t>Was it clear</a:t>
            </a:r>
          </a:p>
          <a:p>
            <a:r>
              <a:rPr lang="en-ZW" dirty="0" smtClean="0"/>
              <a:t>Did you get it on time</a:t>
            </a:r>
          </a:p>
          <a:p>
            <a:r>
              <a:rPr lang="en-ZW" dirty="0" smtClean="0"/>
              <a:t>Did it fulfil your requirements</a:t>
            </a:r>
          </a:p>
          <a:p>
            <a:r>
              <a:rPr lang="en-ZW" dirty="0" smtClean="0"/>
              <a:t>If no, do you need more information</a:t>
            </a:r>
          </a:p>
          <a:p>
            <a:pPr lvl="1"/>
            <a:r>
              <a:rPr lang="en-ZW" dirty="0" smtClean="0"/>
              <a:t>What additional information?</a:t>
            </a:r>
          </a:p>
          <a:p>
            <a:endParaRPr lang="en-Z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Consider how best you might conduct this survey</a:t>
            </a:r>
            <a:br>
              <a:rPr lang="en-US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The best way to go is through questionnaires during special events such as national (public </a:t>
            </a:r>
            <a:r>
              <a:rPr lang="en-ZW" smtClean="0"/>
              <a:t>service </a:t>
            </a:r>
            <a:r>
              <a:rPr lang="en-ZW" smtClean="0"/>
              <a:t>day and </a:t>
            </a:r>
            <a:r>
              <a:rPr lang="en-ZW" dirty="0" smtClean="0"/>
              <a:t>international events (WMO day for example).</a:t>
            </a:r>
            <a:endParaRPr lang="en-Z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Malawi, Zambia, Zimbabwe and Tanzania Group</vt:lpstr>
      <vt:lpstr>Discuss surveys and how you might carry them out </vt:lpstr>
      <vt:lpstr>Discuss what information you might want to gather? </vt:lpstr>
      <vt:lpstr>Consider how best you might conduct this survey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JONATHAN</cp:lastModifiedBy>
  <cp:revision>4</cp:revision>
  <dcterms:created xsi:type="dcterms:W3CDTF">2013-11-22T09:13:08Z</dcterms:created>
  <dcterms:modified xsi:type="dcterms:W3CDTF">2013-11-22T09:40:52Z</dcterms:modified>
</cp:coreProperties>
</file>